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6" r:id="rId4"/>
    <p:sldId id="262" r:id="rId5"/>
    <p:sldId id="258" r:id="rId6"/>
    <p:sldId id="264" r:id="rId7"/>
    <p:sldId id="265" r:id="rId8"/>
    <p:sldId id="266" r:id="rId9"/>
    <p:sldId id="267" r:id="rId10"/>
    <p:sldId id="268" r:id="rId11"/>
    <p:sldId id="287" r:id="rId12"/>
    <p:sldId id="269" r:id="rId13"/>
    <p:sldId id="288" r:id="rId14"/>
    <p:sldId id="272" r:id="rId15"/>
    <p:sldId id="289" r:id="rId16"/>
    <p:sldId id="273" r:id="rId17"/>
    <p:sldId id="290" r:id="rId18"/>
    <p:sldId id="274" r:id="rId19"/>
    <p:sldId id="291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7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53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43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842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10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76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613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27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69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07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641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344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57D4C-DD1C-4DF5-A2C3-289D3581F4A3}" type="datetimeFigureOut">
              <a:rPr lang="zh-CN" altLang="en-US" smtClean="0"/>
              <a:t>2019/10/23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266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686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950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085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44956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6504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136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6909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183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5537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16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31426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4572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440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54728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0528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648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96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1335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1551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16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65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258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5621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</TotalTime>
  <Words>0</Words>
  <Application>Microsoft Office PowerPoint</Application>
  <PresentationFormat>宽屏</PresentationFormat>
  <Paragraphs>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29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xtzj</dc:creator>
  <cp:lastModifiedBy>xtzj</cp:lastModifiedBy>
  <cp:revision>37</cp:revision>
  <dcterms:created xsi:type="dcterms:W3CDTF">2019-10-18T01:21:10Z</dcterms:created>
  <dcterms:modified xsi:type="dcterms:W3CDTF">2019-10-23T06:45:16Z</dcterms:modified>
</cp:coreProperties>
</file>

<file path=docProps/thumbnail.jpeg>
</file>